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RobotoSlab-bold.fntdata"/><Relationship Id="rId10" Type="http://schemas.openxmlformats.org/officeDocument/2006/relationships/slide" Target="slides/slide4.xml"/><Relationship Id="rId21" Type="http://schemas.openxmlformats.org/officeDocument/2006/relationships/font" Target="fonts/RobotoSlab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0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" name="Shape 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7" y="916525"/>
            <a:ext cx="1903850" cy="15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9144000" cy="5176499"/>
          </a:xfrm>
          <a:prstGeom prst="rect">
            <a:avLst/>
          </a:prstGeom>
          <a:gradFill>
            <a:gsLst>
              <a:gs pos="0">
                <a:srgbClr val="003171"/>
              </a:gs>
              <a:gs pos="100000">
                <a:srgbClr val="549FFF"/>
              </a:gs>
            </a:gsLst>
            <a:lin ang="792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-3832" y="12039"/>
            <a:ext cx="10925833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40784"/>
                </a:srgbClr>
              </a:gs>
              <a:gs pos="41000">
                <a:srgbClr val="003171">
                  <a:alpha val="94901"/>
                </a:srgbClr>
              </a:gs>
              <a:gs pos="100000">
                <a:srgbClr val="003171">
                  <a:alpha val="94901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14659" y="660"/>
            <a:ext cx="10500940" cy="5165065"/>
          </a:xfrm>
          <a:custGeom>
            <a:pathLst>
              <a:path extrusionOk="0" h="6863875" w="24279631">
                <a:moveTo>
                  <a:pt x="9291599" y="0"/>
                </a:moveTo>
                <a:lnTo>
                  <a:pt x="24279631" y="5875"/>
                </a:lnTo>
                <a:lnTo>
                  <a:pt x="24250422" y="6863875"/>
                </a:lnTo>
                <a:lnTo>
                  <a:pt x="8740466" y="6858000"/>
                </a:lnTo>
                <a:cubicBezTo>
                  <a:pt x="0" y="3062308"/>
                  <a:pt x="7449035" y="312298"/>
                  <a:pt x="9291599" y="0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-846666" y="-661"/>
            <a:ext cx="2167466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 flipH="1" rot="10800000">
            <a:off x="-524933" y="131"/>
            <a:ext cx="1403434" cy="5176308"/>
          </a:xfrm>
          <a:custGeom>
            <a:pathLst>
              <a:path extrusionOk="0" h="6180667" w="2167467">
                <a:moveTo>
                  <a:pt x="939800" y="0"/>
                </a:moveTo>
                <a:lnTo>
                  <a:pt x="1905000" y="5881"/>
                </a:lnTo>
                <a:cubicBezTo>
                  <a:pt x="2167467" y="1035992"/>
                  <a:pt x="0" y="1848556"/>
                  <a:pt x="1896533" y="6180667"/>
                </a:cubicBezTo>
                <a:lnTo>
                  <a:pt x="939800" y="6180667"/>
                </a:lnTo>
                <a:lnTo>
                  <a:pt x="939800" y="0"/>
                </a:lnTo>
                <a:close/>
              </a:path>
            </a:pathLst>
          </a:custGeom>
          <a:gradFill>
            <a:gsLst>
              <a:gs pos="0">
                <a:srgbClr val="003171">
                  <a:alpha val="20784"/>
                </a:srgbClr>
              </a:gs>
              <a:gs pos="100000">
                <a:srgbClr val="65A8FF">
                  <a:alpha val="20784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1082040" y="1242060"/>
            <a:ext cx="7050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1" baseline="0" i="0" sz="4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1082040" y="2423159"/>
            <a:ext cx="7035899" cy="69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r"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b="0" baseline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flipH="1" rot="10800000">
            <a:off x="-348182" y="774"/>
            <a:ext cx="1723519" cy="5142725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44242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  <a:defRPr sz="3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560"/>
              </a:spcBef>
              <a:buClr>
                <a:schemeClr val="dk2"/>
              </a:buClr>
              <a:buSzPct val="100000"/>
              <a:buFont typeface="Courier New"/>
              <a:buChar char="o"/>
              <a:defRPr sz="2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●"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baseline="0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baseline="0"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 flipH="1" rot="10800000">
            <a:off x="-348182" y="774"/>
            <a:ext cx="1723519" cy="5142725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44242"/>
            <a:ext cx="4038599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sz="28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000"/>
            </a:lvl3pPr>
            <a:lvl4pPr rtl="0">
              <a:spcBef>
                <a:spcPts val="0"/>
              </a:spcBef>
              <a:buNone/>
              <a:defRPr sz="1800"/>
            </a:lvl4pPr>
            <a:lvl5pPr rtl="0">
              <a:spcBef>
                <a:spcPts val="0"/>
              </a:spcBef>
              <a:buNone/>
              <a:defRPr sz="1800"/>
            </a:lvl5pPr>
            <a:lvl6pPr rtl="0">
              <a:spcBef>
                <a:spcPts val="0"/>
              </a:spcBef>
              <a:buNone/>
              <a:defRPr sz="1800"/>
            </a:lvl6pPr>
            <a:lvl7pPr rtl="0">
              <a:spcBef>
                <a:spcPts val="0"/>
              </a:spcBef>
              <a:buNone/>
              <a:defRPr sz="1800"/>
            </a:lvl7pPr>
            <a:lvl8pPr rtl="0">
              <a:spcBef>
                <a:spcPts val="0"/>
              </a:spcBef>
              <a:buNone/>
              <a:defRPr sz="1800"/>
            </a:lvl8pPr>
            <a:lvl9pPr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648200" y="1244242"/>
            <a:ext cx="4038599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sz="28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000"/>
            </a:lvl3pPr>
            <a:lvl4pPr rtl="0">
              <a:spcBef>
                <a:spcPts val="0"/>
              </a:spcBef>
              <a:buNone/>
              <a:defRPr sz="1800"/>
            </a:lvl4pPr>
            <a:lvl5pPr rtl="0">
              <a:spcBef>
                <a:spcPts val="0"/>
              </a:spcBef>
              <a:buNone/>
              <a:defRPr sz="1800"/>
            </a:lvl5pPr>
            <a:lvl6pPr rtl="0">
              <a:spcBef>
                <a:spcPts val="0"/>
              </a:spcBef>
              <a:buNone/>
              <a:defRPr sz="1800"/>
            </a:lvl6pPr>
            <a:lvl7pPr rtl="0">
              <a:spcBef>
                <a:spcPts val="0"/>
              </a:spcBef>
              <a:buNone/>
              <a:defRPr sz="1800"/>
            </a:lvl7pPr>
            <a:lvl8pPr rtl="0">
              <a:spcBef>
                <a:spcPts val="0"/>
              </a:spcBef>
              <a:buNone/>
              <a:defRPr sz="1800"/>
            </a:lvl8pPr>
            <a:lvl9pPr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 flipH="1" rot="10800000">
            <a:off x="-348182" y="774"/>
            <a:ext cx="1723519" cy="5142725"/>
          </a:xfrm>
          <a:custGeom>
            <a:pathLst>
              <a:path extrusionOk="0" h="6879900" w="4476675">
                <a:moveTo>
                  <a:pt x="4476676" y="16025"/>
                </a:moveTo>
                <a:lnTo>
                  <a:pt x="879695" y="0"/>
                </a:lnTo>
                <a:cubicBezTo>
                  <a:pt x="886211" y="2293300"/>
                  <a:pt x="892726" y="4586600"/>
                  <a:pt x="899242" y="6879900"/>
                </a:cubicBezTo>
                <a:lnTo>
                  <a:pt x="3909760" y="6861462"/>
                </a:lnTo>
                <a:cubicBezTo>
                  <a:pt x="0" y="3547544"/>
                  <a:pt x="1695771" y="1824359"/>
                  <a:pt x="447667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flipH="1" rot="10800000">
            <a:off x="-1118653" y="774"/>
            <a:ext cx="3100650" cy="5142725"/>
          </a:xfrm>
          <a:custGeom>
            <a:pathLst>
              <a:path extrusionOk="0" h="6879900" w="8053639">
                <a:moveTo>
                  <a:pt x="4696126" y="16025"/>
                </a:moveTo>
                <a:lnTo>
                  <a:pt x="2920537" y="0"/>
                </a:lnTo>
                <a:cubicBezTo>
                  <a:pt x="2927053" y="2293300"/>
                  <a:pt x="2933568" y="4586600"/>
                  <a:pt x="2940084" y="6879900"/>
                </a:cubicBezTo>
                <a:lnTo>
                  <a:pt x="4085318" y="6861462"/>
                </a:lnTo>
                <a:cubicBezTo>
                  <a:pt x="8053639" y="4651267"/>
                  <a:pt x="0" y="3113439"/>
                  <a:pt x="4696126" y="16025"/>
                </a:cubicBezTo>
                <a:close/>
              </a:path>
            </a:pathLst>
          </a:custGeom>
          <a:gradFill>
            <a:gsLst>
              <a:gs pos="0">
                <a:srgbClr val="549FFF">
                  <a:alpha val="53725"/>
                </a:srgbClr>
              </a:gs>
              <a:gs pos="41000">
                <a:srgbClr val="003171">
                  <a:alpha val="53725"/>
                </a:srgbClr>
              </a:gs>
              <a:gs pos="100000">
                <a:srgbClr val="003171">
                  <a:alpha val="53725"/>
                </a:srgbClr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8088846" y="-9550"/>
            <a:ext cx="1100667" cy="5153050"/>
          </a:xfrm>
          <a:custGeom>
            <a:pathLst>
              <a:path extrusionOk="0" h="6916846" w="1100668">
                <a:moveTo>
                  <a:pt x="0" y="11711"/>
                </a:moveTo>
                <a:lnTo>
                  <a:pt x="956734" y="0"/>
                </a:lnTo>
                <a:cubicBezTo>
                  <a:pt x="33869" y="3419922"/>
                  <a:pt x="220135" y="4504457"/>
                  <a:pt x="1100668" y="6916846"/>
                </a:cubicBezTo>
                <a:lnTo>
                  <a:pt x="0" y="6916846"/>
                </a:lnTo>
                <a:lnTo>
                  <a:pt x="0" y="11711"/>
                </a:lnTo>
                <a:close/>
              </a:path>
            </a:pathLst>
          </a:custGeom>
          <a:gradFill>
            <a:gsLst>
              <a:gs pos="0">
                <a:srgbClr val="003171"/>
              </a:gs>
              <a:gs pos="100000">
                <a:srgbClr val="65A8FF"/>
              </a:gs>
            </a:gsLst>
            <a:lin ang="57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i="0" sz="4000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Shape 81"/>
          <p:cNvGrpSpPr/>
          <p:nvPr/>
        </p:nvGrpSpPr>
        <p:grpSpPr>
          <a:xfrm>
            <a:off x="-6264" y="3700039"/>
            <a:ext cx="9150267" cy="2325488"/>
            <a:chOff x="-6264" y="4933386"/>
            <a:chExt cx="9150267" cy="3100650"/>
          </a:xfrm>
        </p:grpSpPr>
        <p:sp>
          <p:nvSpPr>
            <p:cNvPr id="82" name="Shape 82"/>
            <p:cNvSpPr/>
            <p:nvPr/>
          </p:nvSpPr>
          <p:spPr>
            <a:xfrm>
              <a:off x="-7" y="5537200"/>
              <a:ext cx="9144008" cy="1574769"/>
            </a:xfrm>
            <a:custGeom>
              <a:pathLst>
                <a:path extrusionOk="0" h="1257301" w="9144009">
                  <a:moveTo>
                    <a:pt x="5" y="266700"/>
                  </a:moveTo>
                  <a:cubicBezTo>
                    <a:pt x="8115305" y="1257301"/>
                    <a:pt x="7620009" y="0"/>
                    <a:pt x="9144009" y="186267"/>
                  </a:cubicBezTo>
                  <a:cubicBezTo>
                    <a:pt x="9144008" y="441678"/>
                    <a:pt x="9143998" y="818763"/>
                    <a:pt x="9143997" y="1074174"/>
                  </a:cubicBezTo>
                  <a:lnTo>
                    <a:pt x="0" y="1086874"/>
                  </a:lnTo>
                  <a:cubicBezTo>
                    <a:pt x="0" y="854041"/>
                    <a:pt x="5" y="499533"/>
                    <a:pt x="5" y="266700"/>
                  </a:cubicBezTo>
                  <a:close/>
                </a:path>
              </a:pathLst>
            </a:custGeom>
            <a:gradFill>
              <a:gsLst>
                <a:gs pos="0">
                  <a:srgbClr val="549FFF"/>
                </a:gs>
                <a:gs pos="100000">
                  <a:srgbClr val="003171">
                    <a:alpha val="51764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 rot="5400000">
              <a:off x="3018543" y="1908578"/>
              <a:ext cx="3100650" cy="9150266"/>
            </a:xfrm>
            <a:custGeom>
              <a:pathLst>
                <a:path extrusionOk="0" h="6879900" w="8053639">
                  <a:moveTo>
                    <a:pt x="4696126" y="16025"/>
                  </a:moveTo>
                  <a:lnTo>
                    <a:pt x="2920537" y="0"/>
                  </a:lnTo>
                  <a:cubicBezTo>
                    <a:pt x="2927053" y="2293300"/>
                    <a:pt x="2933568" y="4586600"/>
                    <a:pt x="2940084" y="6879900"/>
                  </a:cubicBezTo>
                  <a:lnTo>
                    <a:pt x="4085318" y="6861462"/>
                  </a:lnTo>
                  <a:cubicBezTo>
                    <a:pt x="8053639" y="4651267"/>
                    <a:pt x="0" y="3113439"/>
                    <a:pt x="4696126" y="16025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78823"/>
                  </a:srgbClr>
                </a:gs>
                <a:gs pos="41000">
                  <a:srgbClr val="003171">
                    <a:alpha val="78823"/>
                  </a:srgbClr>
                </a:gs>
                <a:gs pos="100000">
                  <a:srgbClr val="003171">
                    <a:alpha val="78823"/>
                  </a:srgbClr>
                </a:gs>
              </a:gsLst>
              <a:path path="circle">
                <a:fillToRect r="100%" t="100%"/>
              </a:path>
              <a:tileRect b="-100%" l="-100%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-7" y="5740400"/>
              <a:ext cx="9144010" cy="1574769"/>
            </a:xfrm>
            <a:custGeom>
              <a:pathLst>
                <a:path extrusionOk="0" h="1257301" w="9144011">
                  <a:moveTo>
                    <a:pt x="7" y="266700"/>
                  </a:moveTo>
                  <a:cubicBezTo>
                    <a:pt x="8115307" y="1257301"/>
                    <a:pt x="7620011" y="0"/>
                    <a:pt x="9144011" y="186267"/>
                  </a:cubicBezTo>
                  <a:lnTo>
                    <a:pt x="9144011" y="921775"/>
                  </a:lnTo>
                  <a:lnTo>
                    <a:pt x="0" y="931914"/>
                  </a:lnTo>
                  <a:cubicBezTo>
                    <a:pt x="0" y="699081"/>
                    <a:pt x="7" y="499533"/>
                    <a:pt x="7" y="266700"/>
                  </a:cubicBezTo>
                  <a:close/>
                </a:path>
              </a:pathLst>
            </a:custGeom>
            <a:gradFill>
              <a:gsLst>
                <a:gs pos="0">
                  <a:srgbClr val="549FFF">
                    <a:alpha val="81960"/>
                  </a:srgbClr>
                </a:gs>
                <a:gs pos="100000">
                  <a:srgbClr val="003171">
                    <a:alpha val="8196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Shape 85"/>
          <p:cNvSpPr txBox="1"/>
          <p:nvPr>
            <p:ph idx="1" type="body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1pPr>
            <a:lvl2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2pPr>
            <a:lvl3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3pPr>
            <a:lvl4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4pPr>
            <a:lvl5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5pPr>
            <a:lvl6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6pPr>
            <a:lvl7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7pPr>
            <a:lvl8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8pPr>
            <a:lvl9pPr rtl="0" algn="ctr">
              <a:spcBef>
                <a:spcPts val="0"/>
              </a:spcBef>
              <a:buSzPct val="100000"/>
              <a:buFont typeface="Trebuchet MS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1498800" y="33093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688" y="74524"/>
            <a:ext cx="2852224" cy="23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spcAft>
                <a:spcPts val="1000"/>
              </a:spcAft>
              <a:buSzPct val="100000"/>
              <a:defRPr sz="1800"/>
            </a:lvl1pPr>
            <a:lvl2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2pPr>
            <a:lvl3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3pPr>
            <a:lvl4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b="1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814675"/>
            <a:ext cx="8229600" cy="41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Roboto Slab"/>
              <a:defRPr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2"/>
            </a:gs>
            <a:gs pos="100000">
              <a:schemeClr val="accen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0"/>
              </a:spcBef>
              <a:buClr>
                <a:srgbClr val="00387E"/>
              </a:buClr>
              <a:buSzPct val="100000"/>
              <a:buFont typeface="Trebuchet MS"/>
              <a:buNone/>
              <a:defRPr b="1" baseline="0" i="0" sz="4000" u="none" cap="none" strike="noStrike">
                <a:solidFill>
                  <a:srgbClr val="00387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00" y="12954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 algn="l">
              <a:spcBef>
                <a:spcPts val="56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2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rtl="0" algn="l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rtl="0" algn="l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rtl="0" algn="l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rtl="0" algn="l">
              <a:spcBef>
                <a:spcPts val="400"/>
              </a:spcBef>
              <a:buClr>
                <a:schemeClr val="dk2"/>
              </a:buClr>
              <a:buSzPct val="100000"/>
              <a:buFont typeface="Arial"/>
              <a:buChar char="●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rtl="0" algn="l">
              <a:spcBef>
                <a:spcPts val="400"/>
              </a:spcBef>
              <a:buClr>
                <a:schemeClr val="dk2"/>
              </a:buClr>
              <a:buSzPct val="100000"/>
              <a:buFont typeface="Courier New"/>
              <a:buChar char="o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rtl="0" algn="l">
              <a:spcBef>
                <a:spcPts val="400"/>
              </a:spcBef>
              <a:buClr>
                <a:schemeClr val="dk2"/>
              </a:buClr>
              <a:buSzPct val="100000"/>
              <a:buFont typeface="Wingdings"/>
              <a:buChar char="§"/>
              <a:defRPr b="0" baseline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19.jpg"/><Relationship Id="rId6" Type="http://schemas.openxmlformats.org/officeDocument/2006/relationships/image" Target="../media/image22.jpg"/><Relationship Id="rId7" Type="http://schemas.openxmlformats.org/officeDocument/2006/relationships/image" Target="../media/image27.jpg"/><Relationship Id="rId8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gif"/><Relationship Id="rId4" Type="http://schemas.openxmlformats.org/officeDocument/2006/relationships/hyperlink" Target="https://commons.wikimedia.org/wiki/File:Amfm3-en-de.gif#/media/File:Amfm3-en-de.gi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Radio Theory</a:t>
            </a:r>
          </a:p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5983"/>
            <a:ext cx="8229600" cy="559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Aerials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4" y="1196587"/>
            <a:ext cx="2573793" cy="257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528" y="1196587"/>
            <a:ext cx="2427188" cy="242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366" y="1196587"/>
            <a:ext cx="2573793" cy="257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45825" y="156412"/>
            <a:ext cx="1907999" cy="650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GPS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623" y="124575"/>
            <a:ext cx="53007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974177" y="205978"/>
            <a:ext cx="7028700" cy="49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Distributed Tracking System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00" y="146709"/>
            <a:ext cx="913777" cy="1031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Shape 146"/>
          <p:cNvCxnSpPr/>
          <p:nvPr/>
        </p:nvCxnSpPr>
        <p:spPr>
          <a:xfrm>
            <a:off x="860186" y="1073662"/>
            <a:ext cx="7800" cy="651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7" name="Shape 147"/>
          <p:cNvSpPr/>
          <p:nvPr/>
        </p:nvSpPr>
        <p:spPr>
          <a:xfrm>
            <a:off x="725785" y="1725487"/>
            <a:ext cx="276600" cy="2550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8" name="Shape 148"/>
          <p:cNvCxnSpPr/>
          <p:nvPr/>
        </p:nvCxnSpPr>
        <p:spPr>
          <a:xfrm>
            <a:off x="2070050" y="3739181"/>
            <a:ext cx="780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9" name="Shape 149"/>
          <p:cNvSpPr/>
          <p:nvPr/>
        </p:nvSpPr>
        <p:spPr>
          <a:xfrm>
            <a:off x="1943625" y="4325756"/>
            <a:ext cx="956099" cy="195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2638911" y="4367250"/>
            <a:ext cx="142200" cy="106799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2070050" y="4385025"/>
            <a:ext cx="442499" cy="7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2" name="Shape 152"/>
          <p:cNvCxnSpPr/>
          <p:nvPr/>
        </p:nvCxnSpPr>
        <p:spPr>
          <a:xfrm>
            <a:off x="948100" y="2174737"/>
            <a:ext cx="987599" cy="183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3" name="Shape 153"/>
          <p:cNvCxnSpPr>
            <a:stCxn id="147" idx="2"/>
          </p:cNvCxnSpPr>
          <p:nvPr/>
        </p:nvCxnSpPr>
        <p:spPr>
          <a:xfrm flipH="1">
            <a:off x="860185" y="1980487"/>
            <a:ext cx="3900" cy="34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000" y="3798837"/>
            <a:ext cx="1248179" cy="12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1720691" y="4438350"/>
            <a:ext cx="1921625" cy="459487"/>
          </a:xfrm>
          <a:custGeom>
            <a:pathLst>
              <a:path extrusionOk="0" h="24506" w="76865">
                <a:moveTo>
                  <a:pt x="8917" y="0"/>
                </a:moveTo>
                <a:cubicBezTo>
                  <a:pt x="7494" y="3002"/>
                  <a:pt x="-1881" y="13958"/>
                  <a:pt x="384" y="18014"/>
                </a:cubicBezTo>
                <a:cubicBezTo>
                  <a:pt x="2649" y="22069"/>
                  <a:pt x="9760" y="23650"/>
                  <a:pt x="22507" y="24335"/>
                </a:cubicBezTo>
                <a:cubicBezTo>
                  <a:pt x="35253" y="25019"/>
                  <a:pt x="67805" y="22491"/>
                  <a:pt x="76865" y="22123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156" name="Shape 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553" y="3301556"/>
            <a:ext cx="22860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>
            <a:off x="4400825" y="4390931"/>
            <a:ext cx="1382700" cy="1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/>
          <p:nvPr/>
        </p:nvSpPr>
        <p:spPr>
          <a:xfrm>
            <a:off x="3286774" y="1054775"/>
            <a:ext cx="3263400" cy="18371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9767" y="1189288"/>
            <a:ext cx="2174988" cy="1572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Shape 160"/>
          <p:cNvCxnSpPr/>
          <p:nvPr/>
        </p:nvCxnSpPr>
        <p:spPr>
          <a:xfrm rot="10800000">
            <a:off x="4914524" y="2909456"/>
            <a:ext cx="1374600" cy="746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5257" y="2278547"/>
            <a:ext cx="1092388" cy="819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Shape 162"/>
          <p:cNvCxnSpPr/>
          <p:nvPr/>
        </p:nvCxnSpPr>
        <p:spPr>
          <a:xfrm flipH="1">
            <a:off x="7117200" y="3018731"/>
            <a:ext cx="690899" cy="66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05986"/>
            <a:ext cx="8229600" cy="50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Complete GPS/Radio Tracker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50" y="863531"/>
            <a:ext cx="3116868" cy="41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302" y="956249"/>
            <a:ext cx="5961395" cy="397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609" y="815062"/>
            <a:ext cx="2800781" cy="4103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9109" y="815062"/>
            <a:ext cx="2885781" cy="410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3228" y="707343"/>
            <a:ext cx="6557543" cy="437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8412" y="707343"/>
            <a:ext cx="6527175" cy="4344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05986"/>
            <a:ext cx="8229600" cy="517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Commercial GPS/Radio Tracker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41" y="723711"/>
            <a:ext cx="5757517" cy="4231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Session Aims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57200" y="1200150"/>
            <a:ext cx="62778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To gain an understanding of what radio is and what it’s used for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Importance of radio in HAB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Why we need our own radio system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Line - of - sight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Frequency and wavelength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Types of aerial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Types of modulation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800"/>
              <a:t>Sample radio trackers</a:t>
            </a:r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625" y="76200"/>
            <a:ext cx="1495175" cy="14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828900" y="207637"/>
            <a:ext cx="4898099" cy="612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Radio Spectrum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9" y="1336901"/>
            <a:ext cx="6858001" cy="246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4094"/>
            <a:ext cx="6857999" cy="477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05984"/>
            <a:ext cx="8229600" cy="642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Frequency And Wavelength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150" y="848354"/>
            <a:ext cx="4343700" cy="397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05983"/>
            <a:ext cx="8229600" cy="54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Radio Modulation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7" y="729675"/>
            <a:ext cx="5185744" cy="405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422900" y="4810706"/>
            <a:ext cx="8229600" cy="30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"Amfm3-en-de" by Berserkerus - Own work. Licensed under CC BY-SA 2.5 via Wikimedia Commons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84"/>
            <a:ext cx="8229600" cy="63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Radio Horizon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625" y="974962"/>
            <a:ext cx="5598749" cy="373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05984"/>
            <a:ext cx="8229600" cy="63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Local Obstructions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122" y="1045593"/>
            <a:ext cx="6035755" cy="3480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05984"/>
            <a:ext cx="8229600" cy="61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Flight Stages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930541"/>
            <a:ext cx="6857999" cy="389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506">
      <a:dk1>
        <a:srgbClr val="000000"/>
      </a:dk1>
      <a:lt1>
        <a:srgbClr val="FFFFFF"/>
      </a:lt1>
      <a:dk2>
        <a:srgbClr val="00387E"/>
      </a:dk2>
      <a:lt2>
        <a:srgbClr val="C6D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387E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